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notesMasterIdLst>
    <p:notesMasterId r:id="rId7"/>
  </p:notesMasterIdLst>
  <p:handoutMasterIdLst>
    <p:handoutMasterId r:id="rId8"/>
  </p:handoutMasterIdLst>
  <p:sldIdLst>
    <p:sldId id="257" r:id="rId2"/>
    <p:sldId id="268" r:id="rId3"/>
    <p:sldId id="265" r:id="rId4"/>
    <p:sldId id="266" r:id="rId5"/>
    <p:sldId id="26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398" autoAdjust="0"/>
    <p:restoredTop sz="94946" autoAdjust="0"/>
  </p:normalViewPr>
  <p:slideViewPr>
    <p:cSldViewPr snapToGrid="0" snapToObjects="1">
      <p:cViewPr>
        <p:scale>
          <a:sx n="126" d="100"/>
          <a:sy n="126" d="100"/>
        </p:scale>
        <p:origin x="-972" y="14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6AEF-43BD-F24E-AF9E-58A74ECF4FF5}" type="datetimeFigureOut">
              <a:rPr lang="en-US" smtClean="0"/>
              <a:t>8/25/2018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CF53-BDDA-474E-896B-5EB7565C7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0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8296-1A5B-444E-A65C-074B487ADD6F}" type="datetimeFigureOut">
              <a:rPr lang="en-US" smtClean="0"/>
              <a:t>8/25/2018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3963-13E2-554B-8982-7FA41FE663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56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8/25/2018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8/25/2018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8/25/2018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8/25/2018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8/25/2018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8/25/2018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8/25/2018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8/25/2018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8/25/2018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20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8/25/2018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8/25/2018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8/25/2018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8/25/2018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F4D56339-E211-4045-8133-D29ABDC9BFDB}" type="datetime1">
              <a:rPr lang="en-US" smtClean="0"/>
              <a:t>8/25/2018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DD9AAD7-68B0-BB47-811E-49F2684A621E}" type="datetime1">
              <a:rPr lang="en-US" smtClean="0"/>
              <a:t>8/25/2018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8/25/2018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8/25/2018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AE95F89-96EF-A548-84A3-934B2C601EDF}" type="datetime1">
              <a:rPr lang="en-US" smtClean="0"/>
              <a:t>8/25/2018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eee_tag_blue_006699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xfrm>
            <a:off x="444500" y="2879023"/>
            <a:ext cx="7909316" cy="29450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dirty="0">
                <a:latin typeface="Verdana" charset="0"/>
              </a:rPr>
              <a:t>IEEE </a:t>
            </a:r>
            <a:r>
              <a:rPr lang="en-US" sz="2000" dirty="0" smtClean="0">
                <a:latin typeface="Verdana" charset="0"/>
              </a:rPr>
              <a:t>Central Texas Section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2018 Fall Leadership Planning Meeting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August 25, 2018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San Marcus, TX</a:t>
            </a:r>
            <a:endParaRPr lang="en-US" sz="2000" dirty="0">
              <a:latin typeface="Verdana" charset="0"/>
            </a:endParaRP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 bwMode="auto">
          <a:xfrm>
            <a:off x="450913" y="4329452"/>
            <a:ext cx="7909316" cy="14946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Central Texas Section </a:t>
            </a:r>
          </a:p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Power &amp; Energy Society – San Antonio Chapter (PE31) </a:t>
            </a:r>
            <a:endParaRPr lang="en-US" dirty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Prepared by:  </a:t>
            </a:r>
            <a:r>
              <a:rPr lang="en-US" dirty="0" smtClean="0">
                <a:latin typeface="Verdana" charset="0"/>
                <a:cs typeface="ＭＳ Ｐゴシック" charset="0"/>
              </a:rPr>
              <a:t>Dan </a:t>
            </a:r>
            <a:r>
              <a:rPr lang="en-US" dirty="0" smtClean="0">
                <a:latin typeface="Verdana" charset="0"/>
                <a:cs typeface="ＭＳ Ｐゴシック" charset="0"/>
              </a:rPr>
              <a:t>Bumbernick</a:t>
            </a:r>
            <a:endParaRPr lang="en-US" dirty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BFEF7A9-8089-B344-AF8C-8C4A8A2AE3A5}" type="datetime1">
              <a:rPr lang="en-US" smtClean="0">
                <a:solidFill>
                  <a:srgbClr val="898989"/>
                </a:solidFill>
                <a:latin typeface="Verdana"/>
                <a:cs typeface="Verdana"/>
              </a:rPr>
              <a:t>8/25/2018</a:t>
            </a:fld>
            <a:endParaRPr lang="en-US" dirty="0">
              <a:solidFill>
                <a:srgbClr val="898989"/>
              </a:solidFill>
              <a:latin typeface="Verdana"/>
              <a:cs typeface="Verdana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48654B5-1C3C-F243-8C6B-B88530D48744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Mission and Leadership Team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8/25/2018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Mission/2018 Focused Initiatives*</a:t>
            </a:r>
          </a:p>
          <a:p>
            <a:endParaRPr lang="en-US" sz="1600" dirty="0" smtClean="0"/>
          </a:p>
          <a:p>
            <a:r>
              <a:rPr lang="en-US" sz="1600" dirty="0" smtClean="0"/>
              <a:t>10 meetings a year/increased attendance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r>
              <a:rPr lang="en-US" sz="2000" b="1" dirty="0" smtClean="0"/>
              <a:t>Leadership Team</a:t>
            </a:r>
          </a:p>
          <a:p>
            <a:r>
              <a:rPr lang="en-US" sz="1600" b="1" dirty="0" smtClean="0"/>
              <a:t>Position			Name						Email </a:t>
            </a:r>
          </a:p>
          <a:p>
            <a:r>
              <a:rPr lang="en-US" sz="1600" dirty="0" smtClean="0"/>
              <a:t>Chair			Dan </a:t>
            </a:r>
            <a:r>
              <a:rPr lang="en-US" sz="1600" dirty="0" err="1" smtClean="0"/>
              <a:t>Bumbernick</a:t>
            </a:r>
            <a:r>
              <a:rPr lang="en-US" sz="1600" dirty="0"/>
              <a:t>				DanielJBumbernick@Eaton.com</a:t>
            </a:r>
            <a:endParaRPr lang="en-US" sz="1600" dirty="0" smtClean="0"/>
          </a:p>
          <a:p>
            <a:r>
              <a:rPr lang="en-US" sz="1600" dirty="0" smtClean="0"/>
              <a:t>Vice Chair		Curtis Cryer					cbcryer@ieee.org</a:t>
            </a:r>
            <a:endParaRPr lang="en-US" sz="1600" dirty="0"/>
          </a:p>
          <a:p>
            <a:r>
              <a:rPr lang="en-US" sz="1600" dirty="0" smtClean="0"/>
              <a:t>Treasurer	</a:t>
            </a:r>
            <a:r>
              <a:rPr lang="en-US" sz="1600" dirty="0"/>
              <a:t>	Brian Zook					</a:t>
            </a:r>
            <a:r>
              <a:rPr lang="en-US" sz="1600" dirty="0" smtClean="0"/>
              <a:t>brian.zook@swri.org</a:t>
            </a:r>
          </a:p>
          <a:p>
            <a:r>
              <a:rPr lang="en-US" sz="1600" dirty="0" smtClean="0"/>
              <a:t>Secretary</a:t>
            </a:r>
          </a:p>
          <a:p>
            <a:r>
              <a:rPr lang="en-US" sz="1600" dirty="0" smtClean="0"/>
              <a:t>Webmaster/</a:t>
            </a:r>
            <a:r>
              <a:rPr lang="en-US" sz="1600" dirty="0" err="1" smtClean="0"/>
              <a:t>vtools</a:t>
            </a:r>
            <a:endParaRPr lang="en-US" sz="1600" dirty="0" smtClean="0"/>
          </a:p>
          <a:p>
            <a:r>
              <a:rPr lang="en-US" sz="1600" dirty="0" smtClean="0"/>
              <a:t>Program</a:t>
            </a:r>
          </a:p>
          <a:p>
            <a:r>
              <a:rPr lang="en-US" sz="1600" dirty="0" smtClean="0"/>
              <a:t>Member at large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824" y="6171684"/>
            <a:ext cx="5868088" cy="276999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(*) These can be technical meetings, workshops, networking events, etc.</a:t>
            </a:r>
          </a:p>
        </p:txBody>
      </p:sp>
    </p:spTree>
    <p:extLst>
      <p:ext uri="{BB962C8B-B14F-4D97-AF65-F5344CB8AC3E}">
        <p14:creationId xmlns:p14="http://schemas.microsoft.com/office/powerpoint/2010/main" val="38627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2018 Key Accomplishments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8/25/2018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3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Meetings (month, topic, L31):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January, Control </a:t>
            </a:r>
            <a:r>
              <a:rPr lang="en-US" sz="1600" dirty="0"/>
              <a:t>rooms past, present, </a:t>
            </a:r>
            <a:r>
              <a:rPr lang="en-US" sz="1600" dirty="0" smtClean="0"/>
              <a:t>Yes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March, Ethics, Yes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April, Distributed </a:t>
            </a:r>
            <a:r>
              <a:rPr lang="en-US" sz="1600" dirty="0"/>
              <a:t>Generation challenges to Utilities, </a:t>
            </a:r>
            <a:r>
              <a:rPr lang="en-US" sz="1600" dirty="0" smtClean="0"/>
              <a:t>Yes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May, </a:t>
            </a:r>
            <a:r>
              <a:rPr lang="en-US" sz="1600" dirty="0"/>
              <a:t>Selective coordination of the emergency systems, </a:t>
            </a:r>
            <a:r>
              <a:rPr lang="en-US" sz="1600" dirty="0" smtClean="0"/>
              <a:t>Yes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August, Distributed </a:t>
            </a:r>
            <a:r>
              <a:rPr lang="en-US" sz="1600" dirty="0"/>
              <a:t>Energy Resource Management System Overview, </a:t>
            </a:r>
            <a:r>
              <a:rPr lang="en-US" sz="1600" dirty="0" smtClean="0"/>
              <a:t>Yes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r>
              <a:rPr lang="en-US" sz="2000" b="1" dirty="0" smtClean="0"/>
              <a:t>Other Activities/Events: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67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9066094" cy="1030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2018 Chapter Vitality &amp; Help Needed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8/25/2018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4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Chapter Vitality Assessment </a:t>
            </a:r>
            <a:r>
              <a:rPr lang="en-US" sz="1600" b="1" dirty="0" smtClean="0"/>
              <a:t>(Strong, Ok, Need Improvement) </a:t>
            </a:r>
          </a:p>
          <a:p>
            <a:r>
              <a:rPr lang="en-US" sz="1600" dirty="0" smtClean="0"/>
              <a:t>Examples: Attendance, Topical &amp; Relevance, membership recruitment, finance, volunteers, </a:t>
            </a:r>
            <a:r>
              <a:rPr lang="mr-IN" sz="1600" dirty="0" smtClean="0"/>
              <a:t>…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Doing OK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Need to make time for recruiting and schedule speakers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r>
              <a:rPr lang="en-US" sz="2000" b="1" dirty="0" smtClean="0"/>
              <a:t>Top Help Needed/Issues </a:t>
            </a:r>
          </a:p>
          <a:p>
            <a:r>
              <a:rPr lang="en-US" sz="1600" dirty="0" smtClean="0"/>
              <a:t>Examples: Attendance, Speakers, Training, Finance, Events, collaboration with STEM/Students/PACE/YP/Life Members, </a:t>
            </a:r>
            <a:r>
              <a:rPr lang="mr-IN" sz="1600" dirty="0" smtClean="0"/>
              <a:t>…</a:t>
            </a:r>
            <a:r>
              <a:rPr lang="en-US" sz="1600" dirty="0" smtClean="0"/>
              <a:t> 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Officer volunteers/organization time is scarce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3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Others/Backup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8/25/2018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5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26272"/>
      </p:ext>
    </p:extLst>
  </p:cSld>
  <p:clrMapOvr>
    <a:masterClrMapping/>
  </p:clrMapOvr>
</p:sld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3930</TotalTime>
  <Words>192</Words>
  <Application>Microsoft Office PowerPoint</Application>
  <PresentationFormat>On-screen Show (4:3)</PresentationFormat>
  <Paragraphs>64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IEEE-Template</vt:lpstr>
      <vt:lpstr>IEEE Central Texas Section 2018 Fall Leadership Planning Meeting August 25, 2018 San Marcus, TX</vt:lpstr>
      <vt:lpstr>Mission and Leadership Team</vt:lpstr>
      <vt:lpstr>2018 Key Accomplishments</vt:lpstr>
      <vt:lpstr>2018 Chapter Vitality &amp; Help Needed</vt:lpstr>
      <vt:lpstr>Others/Backup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Bumbernick, Daniel J</cp:lastModifiedBy>
  <cp:revision>142</cp:revision>
  <cp:lastPrinted>2018-08-07T14:39:51Z</cp:lastPrinted>
  <dcterms:created xsi:type="dcterms:W3CDTF">2012-12-04T23:01:03Z</dcterms:created>
  <dcterms:modified xsi:type="dcterms:W3CDTF">2018-08-25T16:14:30Z</dcterms:modified>
</cp:coreProperties>
</file>